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0" r:id="rId4"/>
    <p:sldId id="261" r:id="rId5"/>
    <p:sldId id="267" r:id="rId6"/>
    <p:sldId id="258" r:id="rId7"/>
    <p:sldId id="265" r:id="rId8"/>
    <p:sldId id="266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1422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s://oir.mobi/uploads/posts/2021-03/1616966842_23-p-fon-dlya-menyu-2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oir.mobi/uploads/posts/2021-03/1616966842_23-p-fon-dlya-menyu-2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 descr="C:\Users\ILDAR\Desktop\1616966842_23-p-fon-dlya-menyu-25.jpg"/>
          <p:cNvPicPr>
            <a:picLocks noChangeAspect="1" noChangeArrowheads="1"/>
          </p:cNvPicPr>
          <p:nvPr/>
        </p:nvPicPr>
        <p:blipFill>
          <a:blip r:embed="rId2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1928802"/>
            <a:ext cx="9144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Муниципальное бюджетное общеобразовательное учреждение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«Лицей №2 имени академика К.А. Валиева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города Мамадыш»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Мамадышского муниципального района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Республики Татарстан</a:t>
            </a:r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714612" y="0"/>
            <a:ext cx="4214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 Black" pitchFamily="34" charset="0"/>
              </a:rPr>
              <a:t>Горячий завтрак</a:t>
            </a:r>
            <a:endParaRPr lang="ru-RU" sz="2800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14612" y="428604"/>
            <a:ext cx="4214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 Black" pitchFamily="34" charset="0"/>
              </a:rPr>
              <a:t>1-4 </a:t>
            </a:r>
            <a:r>
              <a:rPr lang="ru-RU" sz="2800" b="1" dirty="0" smtClean="0">
                <a:solidFill>
                  <a:srgbClr val="002060"/>
                </a:solidFill>
                <a:latin typeface="Arial Black" pitchFamily="34" charset="0"/>
              </a:rPr>
              <a:t>классы</a:t>
            </a:r>
            <a:endParaRPr lang="ru-RU" sz="2800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1026" name="Picture 2" descr="C:\Users\ILDAR\Desktop\Новая папка (3)\IMG_20211025_094914.jpg"/>
          <p:cNvPicPr>
            <a:picLocks noChangeAspect="1" noChangeArrowheads="1"/>
          </p:cNvPicPr>
          <p:nvPr/>
        </p:nvPicPr>
        <p:blipFill>
          <a:blip r:embed="rId2" cstate="print"/>
          <a:srcRect l="10555" t="30300" r="5709" b="22811"/>
          <a:stretch>
            <a:fillRect/>
          </a:stretch>
        </p:blipFill>
        <p:spPr bwMode="auto">
          <a:xfrm>
            <a:off x="3357554" y="4071942"/>
            <a:ext cx="5357850" cy="22527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642910" y="1500174"/>
            <a:ext cx="885828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  <a:latin typeface="Arial Black" pitchFamily="34" charset="0"/>
              </a:rPr>
              <a:t>Помидоры свежие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  <a:latin typeface="Arial Black" pitchFamily="34" charset="0"/>
              </a:rPr>
              <a:t>Биточки из говядины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  <a:latin typeface="Arial Black" pitchFamily="34" charset="0"/>
              </a:rPr>
              <a:t>Каша гречневая рассыпчатая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  <a:latin typeface="Arial Black" pitchFamily="34" charset="0"/>
              </a:rPr>
              <a:t>Какао с молоком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  <a:latin typeface="Arial Black" pitchFamily="34" charset="0"/>
              </a:rPr>
              <a:t>Хлеб</a:t>
            </a:r>
            <a:endParaRPr lang="ru-RU" sz="2800" b="1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43174" y="285728"/>
            <a:ext cx="4214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 Black" pitchFamily="34" charset="0"/>
              </a:rPr>
              <a:t>Нарезка помидор</a:t>
            </a:r>
            <a:endParaRPr lang="ru-RU" sz="2000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3074" name="Picture 2" descr="C:\Users\ILDAR\Desktop\Новая папка (3)\IMG_20211025_0752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3652" y="1016008"/>
            <a:ext cx="6638690" cy="49847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85918" y="314246"/>
            <a:ext cx="5143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 Black" pitchFamily="34" charset="0"/>
              </a:rPr>
              <a:t>Приготовление гречневой </a:t>
            </a:r>
            <a:r>
              <a:rPr lang="ru-RU" sz="2000" b="1" dirty="0" err="1" smtClean="0">
                <a:solidFill>
                  <a:srgbClr val="002060"/>
                </a:solidFill>
                <a:latin typeface="Arial Black" pitchFamily="34" charset="0"/>
              </a:rPr>
              <a:t>кашы</a:t>
            </a:r>
            <a:endParaRPr lang="ru-RU" sz="2000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2050" name="Picture 2" descr="C:\Users\ILDAR\Desktop\Новая папка (3)\IMG_20211025_0755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357298"/>
            <a:ext cx="6337300" cy="47584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714612" y="0"/>
            <a:ext cx="42148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 Black" pitchFamily="34" charset="0"/>
              </a:rPr>
              <a:t>Раскладка биточек </a:t>
            </a:r>
            <a:r>
              <a:rPr lang="ru-RU" sz="2000" b="1" dirty="0" smtClean="0">
                <a:solidFill>
                  <a:srgbClr val="002060"/>
                </a:solidFill>
                <a:latin typeface="Arial Black" pitchFamily="34" charset="0"/>
              </a:rPr>
              <a:t>из </a:t>
            </a:r>
            <a:r>
              <a:rPr lang="ru-RU" sz="2000" b="1" dirty="0" smtClean="0">
                <a:solidFill>
                  <a:srgbClr val="002060"/>
                </a:solidFill>
                <a:latin typeface="Arial Black" pitchFamily="34" charset="0"/>
              </a:rPr>
              <a:t>говядины на тарелки</a:t>
            </a:r>
            <a:endParaRPr lang="ru-RU" sz="2000" b="1" dirty="0" smtClean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7170" name="Picture 2" descr="C:\Users\ILDAR\Downloads\IMG_20211025_0751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17099" y="16930782"/>
            <a:ext cx="4710375" cy="3536856"/>
          </a:xfrm>
          <a:prstGeom prst="rect">
            <a:avLst/>
          </a:prstGeom>
          <a:noFill/>
        </p:spPr>
      </p:pic>
      <p:pic>
        <p:nvPicPr>
          <p:cNvPr id="6" name="Picture 2" descr="C:\Users\ILDAR\Downloads\IMG_20211025_0751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1142984"/>
            <a:ext cx="6715172" cy="50421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85984" y="357166"/>
            <a:ext cx="4214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 Black" pitchFamily="34" charset="0"/>
              </a:rPr>
              <a:t>Какао с молоком</a:t>
            </a:r>
            <a:endParaRPr lang="ru-RU" sz="2000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098" name="Picture 2" descr="C:\Users\ILDAR\Desktop\Новая папка (3)\IMG_20211025_0756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5020" y="1142984"/>
            <a:ext cx="6754566" cy="50717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714612" y="428604"/>
            <a:ext cx="4214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 Black" pitchFamily="34" charset="0"/>
              </a:rPr>
              <a:t>Готовая порция</a:t>
            </a:r>
            <a:endParaRPr lang="ru-RU" sz="2000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5122" name="Picture 2" descr="C:\Users\ILDAR\Desktop\Новая папка (3)\IMG_20211025_0959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142984"/>
            <a:ext cx="4327716" cy="32495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123" name="Picture 3" descr="C:\Users\ILDAR\Desktop\Новая папка (3)\IMG_20211025_0958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2928934"/>
            <a:ext cx="4517998" cy="339240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43174" y="357166"/>
            <a:ext cx="42148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 Black" pitchFamily="34" charset="0"/>
              </a:rPr>
              <a:t>Горячий </a:t>
            </a:r>
            <a:r>
              <a:rPr lang="ru-RU" sz="2000" b="1" dirty="0" smtClean="0">
                <a:solidFill>
                  <a:srgbClr val="002060"/>
                </a:solidFill>
                <a:latin typeface="Arial Black" pitchFamily="34" charset="0"/>
              </a:rPr>
              <a:t>завтрак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 Black" pitchFamily="34" charset="0"/>
              </a:rPr>
              <a:t>На столе</a:t>
            </a:r>
            <a:endParaRPr lang="ru-RU" sz="2000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6146" name="Picture 2" descr="C:\Users\ILDAR\Desktop\Новая папка (3)\IMG_20211025_094345.jpg"/>
          <p:cNvPicPr>
            <a:picLocks noChangeAspect="1" noChangeArrowheads="1"/>
          </p:cNvPicPr>
          <p:nvPr/>
        </p:nvPicPr>
        <p:blipFill>
          <a:blip r:embed="rId2" cstate="print"/>
          <a:srcRect l="21251" r="33414"/>
          <a:stretch>
            <a:fillRect/>
          </a:stretch>
        </p:blipFill>
        <p:spPr bwMode="auto">
          <a:xfrm rot="5400000">
            <a:off x="2623085" y="591569"/>
            <a:ext cx="3857652" cy="63892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59</Words>
  <PresentationFormat>Экран (4:3)</PresentationFormat>
  <Paragraphs>19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ILDAR</dc:creator>
  <cp:lastModifiedBy>ILDAR</cp:lastModifiedBy>
  <cp:revision>18</cp:revision>
  <dcterms:created xsi:type="dcterms:W3CDTF">2021-10-23T03:43:21Z</dcterms:created>
  <dcterms:modified xsi:type="dcterms:W3CDTF">2021-10-25T06:19:52Z</dcterms:modified>
</cp:coreProperties>
</file>